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36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55BBD4-EC3C-45FB-919A-657E3089AEEF}">
  <a:tblStyle styleId="{8255BBD4-EC3C-45FB-919A-657E3089AE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no"?><Relationships xmlns="http://schemas.openxmlformats.org/package/2006/relationships"><Relationship Id="rId1" Target="theme/theme1.xml" Type="http://schemas.openxmlformats.org/officeDocument/2006/relationships/theme"/><Relationship Id="rId10" Target="slides/slide4.xml" Type="http://schemas.openxmlformats.org/officeDocument/2006/relationships/slide"/><Relationship Id="rId11" Target="slides/slide5.xml" Type="http://schemas.openxmlformats.org/officeDocument/2006/relationships/slide"/><Relationship Id="rId12" Target="slides/slide6.xml" Type="http://schemas.openxmlformats.org/officeDocument/2006/relationships/slide"/><Relationship Id="rId13" Target="slides/slide7.xml" Type="http://schemas.openxmlformats.org/officeDocument/2006/relationships/slide"/><Relationship Id="rId14" Target="slides/slide8.xml" Type="http://schemas.openxmlformats.org/officeDocument/2006/relationships/slide"/><Relationship Id="rId15" Target="slides/slide9.xml" Type="http://schemas.openxmlformats.org/officeDocument/2006/relationships/slide"/><Relationship Id="rId16" Target="slides/slide10.xml" Type="http://schemas.openxmlformats.org/officeDocument/2006/relationships/slide"/><Relationship Id="rId17" Target="slides/slide11.xml" Type="http://schemas.openxmlformats.org/officeDocument/2006/relationships/slide"/><Relationship Id="rId18" Target="slides/slide12.xml" Type="http://schemas.openxmlformats.org/officeDocument/2006/relationships/slide"/><Relationship Id="rId19" Target="slides/slide13.xml" Type="http://schemas.openxmlformats.org/officeDocument/2006/relationships/slide"/><Relationship Id="rId2" Target="viewProps.xml" Type="http://schemas.openxmlformats.org/officeDocument/2006/relationships/viewProps"/><Relationship Id="rId20" Target="slides/slide14.xml" Type="http://schemas.openxmlformats.org/officeDocument/2006/relationships/slide"/><Relationship Id="rId21" Target="slides/slide15.xml" Type="http://schemas.openxmlformats.org/officeDocument/2006/relationships/slide"/><Relationship Id="rId22" Target="slides/slide16.xml" Type="http://schemas.openxmlformats.org/officeDocument/2006/relationships/slide"/><Relationship Id="rId23" Target="slides/slide17.xml" Type="http://schemas.openxmlformats.org/officeDocument/2006/relationships/slide"/><Relationship Id="rId24" Target="slides/slide18.xml" Type="http://schemas.openxmlformats.org/officeDocument/2006/relationships/slide"/><Relationship Id="rId25" Target="slides/slide19.xml" Type="http://schemas.openxmlformats.org/officeDocument/2006/relationships/slide"/><Relationship Id="rId26" Target="slides/slide20.xml" Type="http://schemas.openxmlformats.org/officeDocument/2006/relationships/slide"/><Relationship Id="rId27" Target="slides/slide21.xml" Type="http://schemas.openxmlformats.org/officeDocument/2006/relationships/slide"/><Relationship Id="rId28" Target="fonts/Raleway-regular.fntdata" Type="http://schemas.openxmlformats.org/officeDocument/2006/relationships/font"/><Relationship Id="rId29" Target="fonts/Raleway-bold.fntdata" Type="http://schemas.openxmlformats.org/officeDocument/2006/relationships/font"/><Relationship Id="rId3" Target="presProps.xml" Type="http://schemas.openxmlformats.org/officeDocument/2006/relationships/presProps"/><Relationship Id="rId30" Target="fonts/Raleway-italic.fntdata" Type="http://schemas.openxmlformats.org/officeDocument/2006/relationships/font"/><Relationship Id="rId31" Target="fonts/Raleway-boldItalic.fntdata" Type="http://schemas.openxmlformats.org/officeDocument/2006/relationships/font"/><Relationship Id="rId32" Target="fonts/Lato-regular.fntdata" Type="http://schemas.openxmlformats.org/officeDocument/2006/relationships/font"/><Relationship Id="rId33" Target="fonts/Lato-bold.fntdata" Type="http://schemas.openxmlformats.org/officeDocument/2006/relationships/font"/><Relationship Id="rId34" Target="fonts/Lato-italic.fntdata" Type="http://schemas.openxmlformats.org/officeDocument/2006/relationships/font"/><Relationship Id="rId35" Target="fonts/Lato-boldItalic.fntdata" Type="http://schemas.openxmlformats.org/officeDocument/2006/relationships/font"/><Relationship Id="rId36" Target="slides/slide22.xml" Type="http://schemas.openxmlformats.org/officeDocument/2006/relationships/slide"/><Relationship Id="rId37" Target="notesSlides/notesSlide22.xml" Type="http://schemas.openxmlformats.org/officeDocument/2006/relationships/notesSlide"/><Relationship Id="rId4" Target="tableStyles.xml" Type="http://schemas.openxmlformats.org/officeDocument/2006/relationships/tableStyles"/><Relationship Id="rId5" Target="slideMasters/slideMaster1.xml" Type="http://schemas.openxmlformats.org/officeDocument/2006/relationships/slideMaster"/><Relationship Id="rId6" Target="notesMasters/notesMaster1.xml" Type="http://schemas.openxmlformats.org/officeDocument/2006/relationships/notesMaster"/><Relationship Id="rId7" Target="slides/slide1.xml" Type="http://schemas.openxmlformats.org/officeDocument/2006/relationships/slide"/><Relationship Id="rId8" Target="slides/slide2.xml" Type="http://schemas.openxmlformats.org/officeDocument/2006/relationships/slide"/><Relationship Id="rId9" Target="slides/slide3.xml" Type="http://schemas.openxmlformats.org/officeDocument/2006/relationships/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>
  <p:cSld>
    <p:spTree xmlns:com="http://schemas.openxmlformats.org/drawingml/2006/compatibility" xmlns:a="http://schemas.openxmlformats.org/drawingml/2006/main" xmlns:c="http://schemas.openxmlformats.org/drawingml/2006/chart" xmlns:mv="urn:schemas-microsoft-com:mac:vml" xmlns:dgm="http://schemas.openxmlformats.org/drawingml/2006/diagram" xmlns:o="urn:schemas-microsoft-com:office:office" xmlns:pvml="urn:schemas-microsoft-com:office:powerpoint" xmlns:r="http://schemas.openxmlformats.org/officeDocument/2006/relationships" xmlns:p14="http://schemas.microsoft.com/office/powerpoint/2010/main" xmlns:ahyp="http://schemas.microsoft.com/office/drawing/2018/hyperlinkcolor" xmlns:p15="http://schemas.microsoft.com/office/powerpoint/2012/main" xmlns:mc="http://schemas.openxmlformats.org/markup-compatibility/2006" xmlns:v="urn:schemas-microsoft-com:vml"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1.jp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6.png" Type="http://schemas.openxmlformats.org/officeDocument/2006/relationships/image"/><Relationship Id="rId4" Target="http://googletranslate.blogspot.com/2015/10/futbol-translated.html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http://www.theguardian.com/news/datablog/2014/sep/26/europeans-multiple-languages-uk-ireland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http://travel.trade.gov/view/m-2015-O-001/index.html" TargetMode="External" Type="http://schemas.openxmlformats.org/officeDocument/2006/relationships/hyperlink"/></Relationships>
</file>

<file path=ppt/slides/_rels/slide17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8.png" Type="http://schemas.openxmlformats.org/officeDocument/2006/relationships/image"/><Relationship Id="rId4" Target="https://translate.google.com/community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http://heathbrothers.com/presentations" TargetMode="External" Type="http://schemas.openxmlformats.org/officeDocument/2006/relationships/hyperlink"/><Relationship Id="rId6" Target="../media/image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3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jp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9.jp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algn="l"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algn="l"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algn="l" indent="0" lvl="0" marL="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algn="l" indent="0" lvl="0" marL="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algn="l"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algn="l"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algn="l"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algn="l"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algn="l"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algn="l" indent="0" lvl="0" marL="0" rtl="0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algn="l"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algn="l"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algn="l" indent="-3048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{8255BBD4-EC3C-45FB-919A-657E3089AEEF}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anchor="ctr" marB="91425" marL="91425" marR="91425" marT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anchor="ctr" marB="91425" marL="91425" marR="91425" marT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oval" w="med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algn="l"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oval" w="med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oval" w="med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type="none" w="med"/>
            <a:tailEnd len="med" type="oval" w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algn="l"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algn="l"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algn="l"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algn="l" indent="0" lvl="0" marL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 xmlns:com="http://schemas.openxmlformats.org/drawingml/2006/compatibility" xmlns:c="http://schemas.openxmlformats.org/drawingml/2006/chart" xmlns:mv="urn:schemas-microsoft-com:mac:vml" xmlns:dgm="http://schemas.openxmlformats.org/drawingml/2006/diagram" xmlns:o="urn:schemas-microsoft-com:office:office" xmlns:pvml="urn:schemas-microsoft-com:office:powerpoint" xmlns:p14="http://schemas.microsoft.com/office/powerpoint/2010/main" xmlns:r="http://schemas.openxmlformats.org/officeDocument/2006/relationships" xmlns:ahyp="http://schemas.microsoft.com/office/drawing/2018/hyperlinkcolor" xmlns:p15="http://schemas.microsoft.com/office/powerpoint/2012/main" xmlns:mc="http://schemas.openxmlformats.org/markup-compatibility/2006" xmlns:v="urn:schemas-microsoft-com:vml"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experience designer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algn="l"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algn="l"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algn="l"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algn="l"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algn="l"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algn="l"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algn="l" indent="0" lvl="0" marL="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algn="l"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algn="l"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noAutofit/>
            </a:bodyPr>
            <a:lstStyle/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l"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